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A437C9-4474-4E4E-A780-01E9FB988D2A}" type="datetimeFigureOut">
              <a:rPr lang="en-US" smtClean="0"/>
              <a:t>11/5/2014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72B027-08FC-4C87-B663-B108AD3D78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A437C9-4474-4E4E-A780-01E9FB988D2A}"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2B027-08FC-4C87-B663-B108AD3D78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A437C9-4474-4E4E-A780-01E9FB988D2A}"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2B027-08FC-4C87-B663-B108AD3D78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A437C9-4474-4E4E-A780-01E9FB988D2A}"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2B027-08FC-4C87-B663-B108AD3D78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A437C9-4474-4E4E-A780-01E9FB988D2A}"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72B027-08FC-4C87-B663-B108AD3D78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A437C9-4474-4E4E-A780-01E9FB988D2A}"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2B027-08FC-4C87-B663-B108AD3D78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A437C9-4474-4E4E-A780-01E9FB988D2A}"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72B027-08FC-4C87-B663-B108AD3D78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A437C9-4474-4E4E-A780-01E9FB988D2A}"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72B027-08FC-4C87-B663-B108AD3D78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437C9-4474-4E4E-A780-01E9FB988D2A}"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72B027-08FC-4C87-B663-B108AD3D78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A437C9-4474-4E4E-A780-01E9FB988D2A}"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72B027-08FC-4C87-B663-B108AD3D78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A437C9-4474-4E4E-A780-01E9FB988D2A}"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72B027-08FC-4C87-B663-B108AD3D787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A437C9-4474-4E4E-A780-01E9FB988D2A}" type="datetimeFigureOut">
              <a:rPr lang="en-US" smtClean="0"/>
              <a:t>11/5/2014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72B027-08FC-4C87-B663-B108AD3D787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First Tee </a:t>
            </a:r>
            <a:br>
              <a:rPr lang="en-US" dirty="0" smtClean="0"/>
            </a:br>
            <a:r>
              <a:rPr lang="en-US" dirty="0" smtClean="0"/>
              <a:t>National School Program 2.0</a:t>
            </a:r>
            <a:endParaRPr lang="en-US" dirty="0"/>
          </a:p>
        </p:txBody>
      </p:sp>
      <p:sp>
        <p:nvSpPr>
          <p:cNvPr id="3" name="Subtitle 2"/>
          <p:cNvSpPr>
            <a:spLocks noGrp="1"/>
          </p:cNvSpPr>
          <p:nvPr>
            <p:ph type="subTitle" idx="1"/>
          </p:nvPr>
        </p:nvSpPr>
        <p:spPr/>
        <p:txBody>
          <a:bodyPr/>
          <a:lstStyle/>
          <a:p>
            <a:r>
              <a:rPr lang="en-US" dirty="0" smtClean="0"/>
              <a:t>Fairforest Elementary School </a:t>
            </a:r>
          </a:p>
          <a:p>
            <a:r>
              <a:rPr lang="en-US" dirty="0" smtClean="0"/>
              <a:t>2</a:t>
            </a:r>
            <a:r>
              <a:rPr lang="en-US" baseline="30000" dirty="0" smtClean="0"/>
              <a:t>nd</a:t>
            </a:r>
            <a:r>
              <a:rPr lang="en-US" dirty="0" smtClean="0"/>
              <a:t> – 5</a:t>
            </a:r>
            <a:r>
              <a:rPr lang="en-US" baseline="30000" dirty="0" smtClean="0"/>
              <a:t>th</a:t>
            </a:r>
            <a:r>
              <a:rPr lang="en-US" dirty="0" smtClean="0"/>
              <a:t> Grade Week 1</a:t>
            </a:r>
            <a:endParaRPr lang="en-US" dirty="0"/>
          </a:p>
        </p:txBody>
      </p:sp>
    </p:spTree>
    <p:extLst>
      <p:ext uri="{BB962C8B-B14F-4D97-AF65-F5344CB8AC3E}">
        <p14:creationId xmlns:p14="http://schemas.microsoft.com/office/powerpoint/2010/main" val="655066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Player Safety</a:t>
            </a:r>
            <a:endParaRPr lang="en-US" dirty="0"/>
          </a:p>
        </p:txBody>
      </p:sp>
      <p:sp>
        <p:nvSpPr>
          <p:cNvPr id="3" name="Content Placeholder 2"/>
          <p:cNvSpPr>
            <a:spLocks noGrp="1"/>
          </p:cNvSpPr>
          <p:nvPr>
            <p:ph idx="1"/>
          </p:nvPr>
        </p:nvSpPr>
        <p:spPr>
          <a:xfrm>
            <a:off x="457200" y="1935480"/>
            <a:ext cx="8229600" cy="4922520"/>
          </a:xfrm>
        </p:spPr>
        <p:txBody>
          <a:bodyPr/>
          <a:lstStyle/>
          <a:p>
            <a:r>
              <a:rPr lang="en-US" dirty="0" smtClean="0"/>
              <a:t>Treat others the way you wanted to be treated: </a:t>
            </a:r>
          </a:p>
          <a:p>
            <a:pPr lvl="1"/>
            <a:r>
              <a:rPr lang="en-US" dirty="0" smtClean="0"/>
              <a:t>Show good sportsmanship. </a:t>
            </a:r>
          </a:p>
          <a:p>
            <a:pPr lvl="1"/>
            <a:r>
              <a:rPr lang="en-US" dirty="0" smtClean="0"/>
              <a:t>Play fair and follow the rules. </a:t>
            </a:r>
          </a:p>
          <a:p>
            <a:pPr lvl="1"/>
            <a:r>
              <a:rPr lang="en-US" dirty="0" smtClean="0"/>
              <a:t>Be honest and cooperate with the people in your group. </a:t>
            </a:r>
          </a:p>
          <a:p>
            <a:r>
              <a:rPr lang="en-US" dirty="0" smtClean="0"/>
              <a:t>Respect and use all equipment only as instructed. </a:t>
            </a:r>
          </a:p>
          <a:p>
            <a:r>
              <a:rPr lang="en-US" dirty="0" smtClean="0"/>
              <a:t>Stay within YOUR assigned boundary. </a:t>
            </a:r>
          </a:p>
          <a:p>
            <a:r>
              <a:rPr lang="en-US" dirty="0" smtClean="0"/>
              <a:t>ALWAYS remember SAFETY: </a:t>
            </a:r>
          </a:p>
          <a:p>
            <a:pPr lvl="1"/>
            <a:r>
              <a:rPr lang="en-US" dirty="0" smtClean="0"/>
              <a:t>Wear appropriate clothing and shoes </a:t>
            </a:r>
          </a:p>
          <a:p>
            <a:pPr lvl="1"/>
            <a:r>
              <a:rPr lang="en-US" dirty="0" smtClean="0"/>
              <a:t>MOVE UNDER CONTROL</a:t>
            </a:r>
          </a:p>
          <a:p>
            <a:pPr lvl="1"/>
            <a:r>
              <a:rPr lang="en-US" dirty="0" smtClean="0"/>
              <a:t>WATCH for others in your area, listen, be “HEADS UP!” </a:t>
            </a:r>
          </a:p>
          <a:p>
            <a:pPr marL="0" indent="0">
              <a:buNone/>
            </a:pPr>
            <a:endParaRPr lang="en-US" dirty="0"/>
          </a:p>
        </p:txBody>
      </p:sp>
    </p:spTree>
    <p:extLst>
      <p:ext uri="{BB962C8B-B14F-4D97-AF65-F5344CB8AC3E}">
        <p14:creationId xmlns:p14="http://schemas.microsoft.com/office/powerpoint/2010/main" val="773472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a:t>
            </a:r>
            <a:endParaRPr lang="en-US" dirty="0"/>
          </a:p>
        </p:txBody>
      </p:sp>
      <p:sp>
        <p:nvSpPr>
          <p:cNvPr id="3" name="Content Placeholder 2"/>
          <p:cNvSpPr>
            <a:spLocks noGrp="1"/>
          </p:cNvSpPr>
          <p:nvPr>
            <p:ph idx="1"/>
          </p:nvPr>
        </p:nvSpPr>
        <p:spPr/>
        <p:txBody>
          <a:bodyPr/>
          <a:lstStyle/>
          <a:p>
            <a:r>
              <a:rPr lang="en-US" dirty="0" smtClean="0"/>
              <a:t>What happens if we do not follow the rules and safety procedures we just talked about? </a:t>
            </a:r>
          </a:p>
          <a:p>
            <a:pPr marL="850392" lvl="1" indent="-457200">
              <a:buFont typeface="+mj-lt"/>
              <a:buAutoNum type="arabicPeriod"/>
            </a:pPr>
            <a:r>
              <a:rPr lang="en-US" dirty="0" smtClean="0"/>
              <a:t>Talk with Coach Dobson/Wyatt about what you did wrong and make sure you will not do it again</a:t>
            </a:r>
          </a:p>
          <a:p>
            <a:pPr marL="850392" lvl="1" indent="-457200">
              <a:buFont typeface="+mj-lt"/>
              <a:buAutoNum type="arabicPeriod"/>
            </a:pPr>
            <a:r>
              <a:rPr lang="en-US" dirty="0" smtClean="0"/>
              <a:t>Time-Out Period </a:t>
            </a:r>
          </a:p>
          <a:p>
            <a:pPr marL="850392" lvl="1" indent="-457200">
              <a:buFont typeface="+mj-lt"/>
              <a:buAutoNum type="arabicPeriod"/>
            </a:pPr>
            <a:r>
              <a:rPr lang="en-US" dirty="0" smtClean="0"/>
              <a:t>Time-Out for the Remainder of class AND a parent Note Home or Phone Call </a:t>
            </a:r>
          </a:p>
          <a:p>
            <a:pPr marL="850392" lvl="1" indent="-457200">
              <a:buFont typeface="+mj-lt"/>
              <a:buAutoNum type="arabicPeriod"/>
            </a:pPr>
            <a:r>
              <a:rPr lang="en-US" dirty="0" smtClean="0"/>
              <a:t>Visit with the Principal and Parent Contact</a:t>
            </a:r>
            <a:endParaRPr lang="en-US" dirty="0"/>
          </a:p>
        </p:txBody>
      </p:sp>
    </p:spTree>
    <p:extLst>
      <p:ext uri="{BB962C8B-B14F-4D97-AF65-F5344CB8AC3E}">
        <p14:creationId xmlns:p14="http://schemas.microsoft.com/office/powerpoint/2010/main" val="808136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Nine Core Values?</a:t>
            </a:r>
            <a:endParaRPr lang="en-US" dirty="0"/>
          </a:p>
        </p:txBody>
      </p:sp>
      <p:sp>
        <p:nvSpPr>
          <p:cNvPr id="4" name="Content Placeholder 3"/>
          <p:cNvSpPr>
            <a:spLocks noGrp="1"/>
          </p:cNvSpPr>
          <p:nvPr>
            <p:ph sz="half" idx="1"/>
          </p:nvPr>
        </p:nvSpPr>
        <p:spPr/>
        <p:txBody>
          <a:bodyPr/>
          <a:lstStyle/>
          <a:p>
            <a:r>
              <a:rPr lang="en-US" dirty="0"/>
              <a:t>Honesty </a:t>
            </a:r>
          </a:p>
          <a:p>
            <a:r>
              <a:rPr lang="en-US" dirty="0"/>
              <a:t>Integrity </a:t>
            </a:r>
          </a:p>
          <a:p>
            <a:r>
              <a:rPr lang="en-US" dirty="0"/>
              <a:t>Sportsmanship </a:t>
            </a:r>
          </a:p>
          <a:p>
            <a:r>
              <a:rPr lang="en-US" dirty="0"/>
              <a:t>Respect </a:t>
            </a:r>
          </a:p>
          <a:p>
            <a:r>
              <a:rPr lang="en-US" dirty="0"/>
              <a:t>Confidence </a:t>
            </a:r>
          </a:p>
          <a:p>
            <a:endParaRPr lang="en-US" dirty="0"/>
          </a:p>
        </p:txBody>
      </p:sp>
      <p:sp>
        <p:nvSpPr>
          <p:cNvPr id="5" name="Content Placeholder 4"/>
          <p:cNvSpPr>
            <a:spLocks noGrp="1"/>
          </p:cNvSpPr>
          <p:nvPr>
            <p:ph sz="half" idx="2"/>
          </p:nvPr>
        </p:nvSpPr>
        <p:spPr/>
        <p:txBody>
          <a:bodyPr/>
          <a:lstStyle/>
          <a:p>
            <a:r>
              <a:rPr lang="en-US" dirty="0"/>
              <a:t>Responsibility </a:t>
            </a:r>
          </a:p>
          <a:p>
            <a:r>
              <a:rPr lang="en-US" dirty="0"/>
              <a:t>Perseverance </a:t>
            </a:r>
          </a:p>
          <a:p>
            <a:r>
              <a:rPr lang="en-US" dirty="0"/>
              <a:t>Courtesy </a:t>
            </a:r>
          </a:p>
          <a:p>
            <a:r>
              <a:rPr lang="en-US" dirty="0"/>
              <a:t>Judgment </a:t>
            </a:r>
          </a:p>
          <a:p>
            <a:endParaRPr lang="en-US" dirty="0"/>
          </a:p>
        </p:txBody>
      </p:sp>
    </p:spTree>
    <p:extLst>
      <p:ext uri="{BB962C8B-B14F-4D97-AF65-F5344CB8AC3E}">
        <p14:creationId xmlns:p14="http://schemas.microsoft.com/office/powerpoint/2010/main" val="3235338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1 - Nine Core Values</a:t>
            </a:r>
            <a:endParaRPr lang="en-US" dirty="0"/>
          </a:p>
        </p:txBody>
      </p:sp>
      <p:sp>
        <p:nvSpPr>
          <p:cNvPr id="5" name="Content Placeholder 4"/>
          <p:cNvSpPr>
            <a:spLocks noGrp="1"/>
          </p:cNvSpPr>
          <p:nvPr>
            <p:ph idx="1"/>
          </p:nvPr>
        </p:nvSpPr>
        <p:spPr/>
        <p:txBody>
          <a:bodyPr/>
          <a:lstStyle/>
          <a:p>
            <a:r>
              <a:rPr lang="en-US" dirty="0" smtClean="0">
                <a:solidFill>
                  <a:schemeClr val="accent1"/>
                </a:solidFill>
              </a:rPr>
              <a:t>Respect </a:t>
            </a:r>
          </a:p>
          <a:p>
            <a:pPr lvl="1"/>
            <a:r>
              <a:rPr lang="en-US" dirty="0" smtClean="0"/>
              <a:t>WEAR PROPER ATTIRE</a:t>
            </a:r>
            <a:endParaRPr lang="en-US" dirty="0"/>
          </a:p>
          <a:p>
            <a:pPr lvl="1"/>
            <a:r>
              <a:rPr lang="en-US" dirty="0" smtClean="0"/>
              <a:t>Behavior: Players respond that it shows respect when you wear proper attire to physical education class</a:t>
            </a:r>
          </a:p>
          <a:p>
            <a:pPr lvl="1"/>
            <a:r>
              <a:rPr lang="en-US" dirty="0" smtClean="0"/>
              <a:t>Respect is shown by following rules and honoring game traditions. Another “game tradition” and a way to show respect is wearing the proper attire while at the golf course. Many golf courses require collared shirts and slacks. Many golf courses do not allow Jeans and T Shirts. </a:t>
            </a:r>
          </a:p>
          <a:p>
            <a:pPr lvl="1"/>
            <a:endParaRPr lang="en-US" dirty="0"/>
          </a:p>
        </p:txBody>
      </p:sp>
    </p:spTree>
    <p:extLst>
      <p:ext uri="{BB962C8B-B14F-4D97-AF65-F5344CB8AC3E}">
        <p14:creationId xmlns:p14="http://schemas.microsoft.com/office/powerpoint/2010/main" val="3855104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1 – Nine Core Values </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Courtesy</a:t>
            </a:r>
          </a:p>
          <a:p>
            <a:pPr lvl="1"/>
            <a:r>
              <a:rPr lang="en-US" dirty="0" smtClean="0">
                <a:solidFill>
                  <a:schemeClr val="accent1"/>
                </a:solidFill>
              </a:rPr>
              <a:t> </a:t>
            </a:r>
            <a:r>
              <a:rPr lang="en-US" dirty="0" smtClean="0"/>
              <a:t>REMAIN STILL AND QUIET</a:t>
            </a:r>
          </a:p>
          <a:p>
            <a:pPr lvl="1"/>
            <a:r>
              <a:rPr lang="en-US" dirty="0" smtClean="0"/>
              <a:t>Behavior: Caddies remain still and quiet while others are taking their turn in golf. </a:t>
            </a:r>
          </a:p>
          <a:p>
            <a:pPr lvl="1"/>
            <a:r>
              <a:rPr lang="en-US" dirty="0" smtClean="0"/>
              <a:t>Courtesy is demonstrated through considerate behaviors towards others. During the golf activities when players are preparing or in the act of swinging or putting, it is courteous to remain still and quiet. </a:t>
            </a:r>
            <a:endParaRPr lang="en-US" dirty="0"/>
          </a:p>
        </p:txBody>
      </p:sp>
    </p:spTree>
    <p:extLst>
      <p:ext uri="{BB962C8B-B14F-4D97-AF65-F5344CB8AC3E}">
        <p14:creationId xmlns:p14="http://schemas.microsoft.com/office/powerpoint/2010/main" val="932511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Nine Healthy Habits? </a:t>
            </a:r>
            <a:endParaRPr lang="en-US" dirty="0"/>
          </a:p>
        </p:txBody>
      </p:sp>
      <p:sp>
        <p:nvSpPr>
          <p:cNvPr id="4" name="Content Placeholder 3"/>
          <p:cNvSpPr>
            <a:spLocks noGrp="1"/>
          </p:cNvSpPr>
          <p:nvPr>
            <p:ph sz="half" idx="1"/>
          </p:nvPr>
        </p:nvSpPr>
        <p:spPr/>
        <p:txBody>
          <a:bodyPr/>
          <a:lstStyle/>
          <a:p>
            <a:r>
              <a:rPr lang="en-US" dirty="0" smtClean="0"/>
              <a:t>Safety </a:t>
            </a:r>
          </a:p>
          <a:p>
            <a:r>
              <a:rPr lang="en-US" dirty="0" smtClean="0"/>
              <a:t>Play </a:t>
            </a:r>
          </a:p>
          <a:p>
            <a:r>
              <a:rPr lang="en-US" dirty="0" smtClean="0"/>
              <a:t>Energy </a:t>
            </a:r>
          </a:p>
          <a:p>
            <a:r>
              <a:rPr lang="en-US" dirty="0" smtClean="0"/>
              <a:t>Family </a:t>
            </a:r>
          </a:p>
          <a:p>
            <a:r>
              <a:rPr lang="en-US" dirty="0" smtClean="0"/>
              <a:t>School </a:t>
            </a:r>
            <a:endParaRPr lang="en-US" dirty="0"/>
          </a:p>
        </p:txBody>
      </p:sp>
      <p:sp>
        <p:nvSpPr>
          <p:cNvPr id="5" name="Content Placeholder 4"/>
          <p:cNvSpPr>
            <a:spLocks noGrp="1"/>
          </p:cNvSpPr>
          <p:nvPr>
            <p:ph sz="half" idx="2"/>
          </p:nvPr>
        </p:nvSpPr>
        <p:spPr>
          <a:xfrm>
            <a:off x="4114800" y="1920085"/>
            <a:ext cx="4038600" cy="4434840"/>
          </a:xfrm>
        </p:spPr>
        <p:txBody>
          <a:bodyPr/>
          <a:lstStyle/>
          <a:p>
            <a:r>
              <a:rPr lang="en-US" dirty="0" smtClean="0"/>
              <a:t>Mind </a:t>
            </a:r>
          </a:p>
          <a:p>
            <a:r>
              <a:rPr lang="en-US" dirty="0" smtClean="0"/>
              <a:t>Friends </a:t>
            </a:r>
          </a:p>
          <a:p>
            <a:r>
              <a:rPr lang="en-US" dirty="0" smtClean="0"/>
              <a:t>Vision </a:t>
            </a:r>
          </a:p>
          <a:p>
            <a:r>
              <a:rPr lang="en-US" dirty="0" smtClean="0"/>
              <a:t>Community </a:t>
            </a:r>
          </a:p>
        </p:txBody>
      </p:sp>
      <p:pic>
        <p:nvPicPr>
          <p:cNvPr id="1027" name="Picture 3" descr="C:\Users\wyattw\AppData\Local\Microsoft\Windows\Temporary Internet Files\Content.IE5\VAX4G0HR\MC90029429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5047" y="3505200"/>
            <a:ext cx="2517953" cy="3151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495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1 – Nine Healthy Habits</a:t>
            </a:r>
            <a:endParaRPr lang="en-US" dirty="0"/>
          </a:p>
        </p:txBody>
      </p:sp>
      <p:sp>
        <p:nvSpPr>
          <p:cNvPr id="5" name="Content Placeholder 4"/>
          <p:cNvSpPr>
            <a:spLocks noGrp="1"/>
          </p:cNvSpPr>
          <p:nvPr>
            <p:ph idx="1"/>
          </p:nvPr>
        </p:nvSpPr>
        <p:spPr>
          <a:xfrm>
            <a:off x="457200" y="1935480"/>
            <a:ext cx="8229600" cy="4693920"/>
          </a:xfrm>
        </p:spPr>
        <p:txBody>
          <a:bodyPr>
            <a:normAutofit lnSpcReduction="10000"/>
          </a:bodyPr>
          <a:lstStyle/>
          <a:p>
            <a:r>
              <a:rPr lang="en-US" dirty="0" smtClean="0">
                <a:solidFill>
                  <a:schemeClr val="accent1"/>
                </a:solidFill>
              </a:rPr>
              <a:t>Safety</a:t>
            </a:r>
          </a:p>
          <a:p>
            <a:pPr lvl="1"/>
            <a:r>
              <a:rPr lang="en-US" dirty="0" smtClean="0"/>
              <a:t>Start Slow – Finish Safe</a:t>
            </a:r>
          </a:p>
          <a:p>
            <a:pPr lvl="1"/>
            <a:r>
              <a:rPr lang="en-US" dirty="0" smtClean="0"/>
              <a:t>Behavior: Players respond with an example of technique and exercise for warming-up to reduce their chance of injury. </a:t>
            </a:r>
          </a:p>
          <a:p>
            <a:pPr lvl="1"/>
            <a:r>
              <a:rPr lang="en-US" dirty="0" smtClean="0"/>
              <a:t>Safety Is not just about using appropriate equipment during an activity; it is about injury prevention so you can be at your best while you play. A proper warm up and cool down routine will generate the necessary blood flow in the muscles for optimal performance. Similarly, it is important to understand your own physical limitations during an activity to avoid unnecessary strain on muscles. </a:t>
            </a:r>
          </a:p>
        </p:txBody>
      </p:sp>
    </p:spTree>
    <p:extLst>
      <p:ext uri="{BB962C8B-B14F-4D97-AF65-F5344CB8AC3E}">
        <p14:creationId xmlns:p14="http://schemas.microsoft.com/office/powerpoint/2010/main" val="3372838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1 – Nine Healthy Habits</a:t>
            </a:r>
            <a:endParaRPr lang="en-US" dirty="0"/>
          </a:p>
        </p:txBody>
      </p:sp>
      <p:sp>
        <p:nvSpPr>
          <p:cNvPr id="3" name="Content Placeholder 2"/>
          <p:cNvSpPr>
            <a:spLocks noGrp="1"/>
          </p:cNvSpPr>
          <p:nvPr>
            <p:ph idx="1"/>
          </p:nvPr>
        </p:nvSpPr>
        <p:spPr/>
        <p:txBody>
          <a:bodyPr/>
          <a:lstStyle/>
          <a:p>
            <a:r>
              <a:rPr lang="en-US" dirty="0" smtClean="0">
                <a:solidFill>
                  <a:srgbClr val="0070C0"/>
                </a:solidFill>
              </a:rPr>
              <a:t>Play</a:t>
            </a:r>
            <a:r>
              <a:rPr lang="en-US" dirty="0" smtClean="0"/>
              <a:t> </a:t>
            </a:r>
          </a:p>
          <a:p>
            <a:pPr lvl="1"/>
            <a:r>
              <a:rPr lang="en-US" dirty="0" smtClean="0"/>
              <a:t>Get Fit! How do we get fit FES? </a:t>
            </a:r>
          </a:p>
          <a:p>
            <a:pPr lvl="1"/>
            <a:r>
              <a:rPr lang="en-US" dirty="0" smtClean="0"/>
              <a:t>Behavior: Players respond with an example of how they can get fit by working their muscles. </a:t>
            </a:r>
          </a:p>
          <a:p>
            <a:pPr lvl="1"/>
            <a:r>
              <a:rPr lang="en-US" dirty="0" smtClean="0"/>
              <a:t>Play involves keeping your body ready for activity. Being ready for physical activity includes setting aside time during practice to “Get Fit.” “Getting Fit” begins with knowing how to build strength in big muscles: arms, shoulders, legs, stomach and back. </a:t>
            </a:r>
          </a:p>
        </p:txBody>
      </p:sp>
    </p:spTree>
    <p:extLst>
      <p:ext uri="{BB962C8B-B14F-4D97-AF65-F5344CB8AC3E}">
        <p14:creationId xmlns:p14="http://schemas.microsoft.com/office/powerpoint/2010/main" val="1219163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Player Safety</a:t>
            </a:r>
            <a:endParaRPr lang="en-US" dirty="0"/>
          </a:p>
        </p:txBody>
      </p:sp>
      <p:sp>
        <p:nvSpPr>
          <p:cNvPr id="3" name="Content Placeholder 2"/>
          <p:cNvSpPr>
            <a:spLocks noGrp="1"/>
          </p:cNvSpPr>
          <p:nvPr>
            <p:ph idx="1"/>
          </p:nvPr>
        </p:nvSpPr>
        <p:spPr>
          <a:xfrm>
            <a:off x="457200" y="1935480"/>
            <a:ext cx="4953000" cy="3398520"/>
          </a:xfrm>
        </p:spPr>
        <p:txBody>
          <a:bodyPr>
            <a:normAutofit/>
          </a:bodyPr>
          <a:lstStyle/>
          <a:p>
            <a:r>
              <a:rPr lang="en-US" dirty="0" smtClean="0"/>
              <a:t>STOP</a:t>
            </a:r>
          </a:p>
          <a:p>
            <a:r>
              <a:rPr lang="en-US" dirty="0" smtClean="0"/>
              <a:t>LOOK </a:t>
            </a:r>
          </a:p>
          <a:p>
            <a:r>
              <a:rPr lang="en-US" dirty="0" smtClean="0"/>
              <a:t>LISTEN</a:t>
            </a:r>
          </a:p>
          <a:p>
            <a:r>
              <a:rPr lang="en-US" dirty="0" smtClean="0"/>
              <a:t>For the COACHES SIGNAL!</a:t>
            </a:r>
          </a:p>
          <a:p>
            <a:r>
              <a:rPr lang="en-US" dirty="0" smtClean="0"/>
              <a:t>Do not swing until you hear the coach tell you when to swing.   </a:t>
            </a:r>
            <a:endParaRPr lang="en-US" dirty="0"/>
          </a:p>
        </p:txBody>
      </p:sp>
      <p:pic>
        <p:nvPicPr>
          <p:cNvPr id="1027" name="Picture 3" descr="C:\Users\wyattw\AppData\Local\Microsoft\Windows\Temporary Internet Files\Content.IE5\Y7EOGENA\MC90024084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3505200"/>
            <a:ext cx="3515708" cy="2925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38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mph" presetSubtype="0" fill="hold" grpId="0" nodeType="clickEffect">
                                  <p:stCondLst>
                                    <p:cond delay="0"/>
                                  </p:stCondLst>
                                  <p:iterate type="lt">
                                    <p:tmPct val="4000"/>
                                  </p:iterate>
                                  <p:childTnLst>
                                    <p:set>
                                      <p:cBhvr override="childStyle">
                                        <p:cTn id="36" dur="500" fill="hold"/>
                                        <p:tgtEl>
                                          <p:spTgt spid="3">
                                            <p:txEl>
                                              <p:pRg st="3" end="3"/>
                                            </p:txEl>
                                          </p:spTgt>
                                        </p:tgtEl>
                                        <p:attrNameLst>
                                          <p:attrName>style.textDecorationUnderline</p:attrName>
                                        </p:attrNameLst>
                                      </p:cBhvr>
                                      <p:to>
                                        <p:strVal val="true"/>
                                      </p:to>
                                    </p:set>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2000"/>
                                        <p:tgtEl>
                                          <p:spTgt spid="3">
                                            <p:txEl>
                                              <p:pRg st="4" end="4"/>
                                            </p:txEl>
                                          </p:spTgt>
                                        </p:tgtEl>
                                      </p:cBhvr>
                                    </p:animEffect>
                                    <p:anim calcmode="lin" valueType="num">
                                      <p:cBhvr>
                                        <p:cTn id="4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Your Golf Area </a:t>
            </a:r>
            <a:endParaRPr lang="en-US" dirty="0"/>
          </a:p>
        </p:txBody>
      </p:sp>
      <p:sp>
        <p:nvSpPr>
          <p:cNvPr id="3" name="Content Placeholder 2"/>
          <p:cNvSpPr>
            <a:spLocks noGrp="1"/>
          </p:cNvSpPr>
          <p:nvPr>
            <p:ph idx="1"/>
          </p:nvPr>
        </p:nvSpPr>
        <p:spPr/>
        <p:txBody>
          <a:bodyPr/>
          <a:lstStyle/>
          <a:p>
            <a:r>
              <a:rPr lang="en-US" dirty="0" smtClean="0"/>
              <a:t>You need to be aware of your surroundings before you swing a golf club. </a:t>
            </a:r>
          </a:p>
          <a:p>
            <a:r>
              <a:rPr lang="en-US" dirty="0" smtClean="0">
                <a:solidFill>
                  <a:srgbClr val="FF0000"/>
                </a:solidFill>
              </a:rPr>
              <a:t>A B C Steps to Safety</a:t>
            </a:r>
          </a:p>
          <a:p>
            <a:pPr lvl="1"/>
            <a:r>
              <a:rPr lang="en-US" dirty="0" smtClean="0">
                <a:solidFill>
                  <a:srgbClr val="FF0000"/>
                </a:solidFill>
              </a:rPr>
              <a:t>A – Players check around </a:t>
            </a:r>
            <a:r>
              <a:rPr lang="en-US" b="1" dirty="0" smtClean="0">
                <a:solidFill>
                  <a:srgbClr val="FF0000"/>
                </a:solidFill>
              </a:rPr>
              <a:t>ALL</a:t>
            </a:r>
            <a:r>
              <a:rPr lang="en-US" dirty="0" smtClean="0">
                <a:solidFill>
                  <a:srgbClr val="FF0000"/>
                </a:solidFill>
              </a:rPr>
              <a:t> sides; </a:t>
            </a:r>
          </a:p>
          <a:p>
            <a:pPr lvl="1"/>
            <a:r>
              <a:rPr lang="en-US" dirty="0" smtClean="0">
                <a:solidFill>
                  <a:srgbClr val="FF0000"/>
                </a:solidFill>
              </a:rPr>
              <a:t>B – </a:t>
            </a:r>
            <a:r>
              <a:rPr lang="en-US" b="1" dirty="0" smtClean="0">
                <a:solidFill>
                  <a:srgbClr val="FF0000"/>
                </a:solidFill>
              </a:rPr>
              <a:t>BROADCAST - </a:t>
            </a:r>
            <a:r>
              <a:rPr lang="en-US" dirty="0" smtClean="0">
                <a:solidFill>
                  <a:srgbClr val="FF0000"/>
                </a:solidFill>
              </a:rPr>
              <a:t>Player tells his or her caddy that she is ready to swing; </a:t>
            </a:r>
          </a:p>
          <a:p>
            <a:pPr lvl="1"/>
            <a:r>
              <a:rPr lang="en-US" dirty="0" smtClean="0">
                <a:solidFill>
                  <a:srgbClr val="FF0000"/>
                </a:solidFill>
              </a:rPr>
              <a:t>C – The </a:t>
            </a:r>
            <a:r>
              <a:rPr lang="en-US" b="1" dirty="0" smtClean="0">
                <a:solidFill>
                  <a:srgbClr val="FF0000"/>
                </a:solidFill>
              </a:rPr>
              <a:t>CADDY</a:t>
            </a:r>
            <a:r>
              <a:rPr lang="en-US" dirty="0" smtClean="0">
                <a:solidFill>
                  <a:srgbClr val="FF0000"/>
                </a:solidFill>
              </a:rPr>
              <a:t> checks the player’s space and calls out “Clear” and gives two thumbs up when it is safe to swing. </a:t>
            </a:r>
          </a:p>
        </p:txBody>
      </p:sp>
    </p:spTree>
    <p:extLst>
      <p:ext uri="{BB962C8B-B14F-4D97-AF65-F5344CB8AC3E}">
        <p14:creationId xmlns:p14="http://schemas.microsoft.com/office/powerpoint/2010/main" val="14352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570</TotalTime>
  <Words>607</Words>
  <Application>Microsoft Office PowerPoint</Application>
  <PresentationFormat>On-screen Show (4:3)</PresentationFormat>
  <Paragraphs>72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Flow</vt:lpstr>
      <vt:lpstr>The First Tee  National School Program 2.0</vt:lpstr>
      <vt:lpstr>What are the Nine Core Values?</vt:lpstr>
      <vt:lpstr>Lesson 1 - Nine Core Values</vt:lpstr>
      <vt:lpstr>Lesson 1 – Nine Core Values </vt:lpstr>
      <vt:lpstr>What are the Nine Healthy Habits? </vt:lpstr>
      <vt:lpstr>Lesson 1 – Nine Healthy Habits</vt:lpstr>
      <vt:lpstr>Lesson 1 – Nine Healthy Habits</vt:lpstr>
      <vt:lpstr>Player Safety</vt:lpstr>
      <vt:lpstr>Your Golf Area </vt:lpstr>
      <vt:lpstr>Player Safety</vt:lpstr>
      <vt:lpstr>Consequences </vt:lpstr>
    </vt:vector>
  </TitlesOfParts>
  <Company>Spartanburg School District Six</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 Tee  National School Program 2.0</dc:title>
  <dc:creator>Walker Wyatt</dc:creator>
  <cp:lastModifiedBy>Benna Cawthorn</cp:lastModifiedBy>
  <cp:revision>13</cp:revision>
  <dcterms:created xsi:type="dcterms:W3CDTF">2014-03-30T23:16:42Z</dcterms:created>
  <dcterms:modified xsi:type="dcterms:W3CDTF">2014-11-05T17:00:11Z</dcterms:modified>
</cp:coreProperties>
</file>